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8606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f8e0364c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9f8e0364c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f8e0364c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f8e0364c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9f8e0364c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f8e0364c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f8e0364c2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9f8e0364c2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eae0a6c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9eae0a6c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eae0a6c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eae0a6c8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9eae0a6c8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eae0a6c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9eae0a6c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ae0a6c8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eae0a6c8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9eae0a6c82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eae0a6c8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eae0a6c82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9eae0a6c82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ae0a6c8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eae0a6c82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9eae0a6c82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eae0a6c8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9eae0a6c8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eae0a6c8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eae0a6c8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9eae0a6c82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8" name="Google Shape;32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0" name="Google Shape;3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f8e0364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f8e0364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9f8e0364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f8e0364c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9f8e0364c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f8e0364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f8e0364c2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9f8e0364c2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f8e0364c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f8e0364c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f8e0364c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f8e0364c2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9f8e0364c2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#updat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ravel.com/docs/7.x/eloquent-relationships#eager-load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database-testing#writing-facto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zaninotto/Faker#fakerproviderbas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zaninotto/Faker#fakerproviderba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seed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#upda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#updat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ravel.com/docs/7.x/eloquent#deleting-model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eloquent#updates" TargetMode="External"/><Relationship Id="rId7" Type="http://schemas.openxmlformats.org/officeDocument/2006/relationships/hyperlink" Target="https://laravel.com/docs/7.x/eloquent#upda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ravel.com/docs/7.x/eloquent#other-creation-methods" TargetMode="External"/><Relationship Id="rId5" Type="http://schemas.openxmlformats.org/officeDocument/2006/relationships/hyperlink" Target="https://laravel.com/docs/7.x/eloquent#inserts" TargetMode="External"/><Relationship Id="rId4" Type="http://schemas.openxmlformats.org/officeDocument/2006/relationships/hyperlink" Target="https://laravel.com/docs/7.x/eloquent#mass-assignmen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resource controllers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CRUD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CRUD related resources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CRUD related resources - eager loading</a:t>
            </a:r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6970625" y="2517225"/>
            <a:ext cx="3752400" cy="3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loop will execute 1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to retrieve all of the levels on the table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another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for each level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retrieve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if we have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levels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this loop would run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queries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for the levels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additional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queries to retrieve the course each level belongs to.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1"/>
          </p:nvPr>
        </p:nvSpPr>
        <p:spPr>
          <a:xfrm>
            <a:off x="476525" y="1565850"/>
            <a:ext cx="5400300" cy="20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$levels = App\Level::all();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foreach ($levels as $level) {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echo $level-&gt;course-&gt;course_name;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98"/>
              <a:t>}</a:t>
            </a:r>
            <a:endParaRPr/>
          </a:p>
        </p:txBody>
      </p:sp>
      <p:cxnSp>
        <p:nvCxnSpPr>
          <p:cNvPr id="238" name="Google Shape;238;p25"/>
          <p:cNvCxnSpPr/>
          <p:nvPr/>
        </p:nvCxnSpPr>
        <p:spPr>
          <a:xfrm rot="10800000" flipH="1">
            <a:off x="5896700" y="2814575"/>
            <a:ext cx="990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CRUD related resources - eager loading</a:t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782925" y="4099075"/>
            <a:ext cx="34389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operation, only two queries will be executed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>
            <a:hlinkClick r:id="rId3"/>
          </p:cNvPr>
          <p:cNvSpPr txBox="1"/>
          <p:nvPr/>
        </p:nvSpPr>
        <p:spPr>
          <a:xfrm>
            <a:off x="585125" y="1446925"/>
            <a:ext cx="47661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eager loading to reduce this operation to just 2 queries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querying, specify which relationships should be eager loaded.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1"/>
          </p:nvPr>
        </p:nvSpPr>
        <p:spPr>
          <a:xfrm>
            <a:off x="4905650" y="2524225"/>
            <a:ext cx="6352500" cy="726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$levels = App\Level::with('courses')-&gt;get();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cxnSp>
        <p:nvCxnSpPr>
          <p:cNvPr id="249" name="Google Shape;249;p26"/>
          <p:cNvCxnSpPr>
            <a:endCxn id="248" idx="1"/>
          </p:cNvCxnSpPr>
          <p:nvPr/>
        </p:nvCxnSpPr>
        <p:spPr>
          <a:xfrm>
            <a:off x="3220850" y="2626375"/>
            <a:ext cx="1684800" cy="2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26"/>
          <p:cNvSpPr/>
          <p:nvPr/>
        </p:nvSpPr>
        <p:spPr>
          <a:xfrm>
            <a:off x="4905650" y="4180875"/>
            <a:ext cx="5282400" cy="130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4905650" y="4180875"/>
            <a:ext cx="50049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 from books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 from authors where id in (1, 2, 3, 4, 5, ...)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26"/>
          <p:cNvCxnSpPr/>
          <p:nvPr/>
        </p:nvCxnSpPr>
        <p:spPr>
          <a:xfrm rot="10800000" flipH="1">
            <a:off x="3508275" y="4657900"/>
            <a:ext cx="13773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6"/>
          <p:cNvSpPr txBox="1"/>
          <p:nvPr/>
        </p:nvSpPr>
        <p:spPr>
          <a:xfrm>
            <a:off x="782925" y="6193375"/>
            <a:ext cx="5332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Documentation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Eager Loading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data - Factories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548852" y="1744650"/>
            <a:ext cx="10386600" cy="47958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easily create dummy database data for your project development, you need -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marL="1371600" lvl="0" indent="-444372" algn="l" rtl="0">
              <a:spcBef>
                <a:spcPts val="600"/>
              </a:spcBef>
              <a:spcAft>
                <a:spcPts val="0"/>
              </a:spcAft>
              <a:buSzPts val="3398"/>
              <a:buChar char="●"/>
            </a:pPr>
            <a:r>
              <a:rPr lang="en-US"/>
              <a:t>Model factories</a:t>
            </a:r>
            <a:endParaRPr/>
          </a:p>
          <a:p>
            <a:pPr marL="1371600" lvl="0" indent="-444372" algn="l" rtl="0">
              <a:spcBef>
                <a:spcPts val="0"/>
              </a:spcBef>
              <a:spcAft>
                <a:spcPts val="0"/>
              </a:spcAft>
              <a:buSzPts val="3398"/>
              <a:buChar char="●"/>
            </a:pPr>
            <a:r>
              <a:rPr lang="en-US"/>
              <a:t>Faker</a:t>
            </a:r>
            <a:endParaRPr/>
          </a:p>
          <a:p>
            <a:pPr marL="1371600" lvl="0" indent="-444372" algn="l" rtl="0">
              <a:spcBef>
                <a:spcPts val="0"/>
              </a:spcBef>
              <a:spcAft>
                <a:spcPts val="0"/>
              </a:spcAft>
              <a:buSzPts val="3398"/>
              <a:buChar char="●"/>
            </a:pPr>
            <a:r>
              <a:rPr lang="en-US"/>
              <a:t>Database Seeder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Factories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data - Factories</a:t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7814000" y="1485500"/>
            <a:ext cx="37524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 txBox="1">
            <a:spLocks noGrp="1"/>
          </p:cNvSpPr>
          <p:nvPr>
            <p:ph type="body" idx="1"/>
          </p:nvPr>
        </p:nvSpPr>
        <p:spPr>
          <a:xfrm>
            <a:off x="476525" y="1565850"/>
            <a:ext cx="5523600" cy="618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php artisan make:factory CourseFactory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623725" y="5778600"/>
            <a:ext cx="3752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Factories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1"/>
          </p:nvPr>
        </p:nvSpPr>
        <p:spPr>
          <a:xfrm>
            <a:off x="476525" y="2766950"/>
            <a:ext cx="8622600" cy="618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php artisan make:factory CourseFactory --model=Course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98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data - Factories 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7814000" y="1485500"/>
            <a:ext cx="37524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476525" y="1632225"/>
            <a:ext cx="6810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data via </a:t>
            </a:r>
            <a:r>
              <a:rPr lang="en-US" sz="2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Faker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the Factory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476525" y="2766950"/>
            <a:ext cx="8622600" cy="2880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$factory-&gt;define(Course::class, function (Faker $faker) {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return [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	'course_name' =&gt; $faker-&gt;sentence,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	'date_start' 	=&gt; $faker-&gt;date,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	'date_end'    =&gt; $faker-&gt;date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	];   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98"/>
              <a:t>});</a:t>
            </a:r>
            <a:endParaRPr sz="189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data - Factories 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7814000" y="1485500"/>
            <a:ext cx="37524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76525" y="1632225"/>
            <a:ext cx="6810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data via </a:t>
            </a:r>
            <a:r>
              <a:rPr lang="en-US" sz="2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Faker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the Factory and a related Model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476525" y="2766950"/>
            <a:ext cx="8622600" cy="2880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$factory-&gt;define(Level::class, function (Faker $faker) {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return [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'level_name' =&gt; $faker-&gt;sentence,   	 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'course_id' =&gt; </a:t>
            </a:r>
            <a:r>
              <a:rPr lang="en-US" sz="1898">
                <a:solidFill>
                  <a:schemeClr val="lt1"/>
                </a:solidFill>
              </a:rPr>
              <a:t>Course</a:t>
            </a:r>
            <a:r>
              <a:rPr lang="en-US" sz="1898"/>
              <a:t>::all()-&gt;random()-&gt;id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];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98"/>
              <a:t>});</a:t>
            </a:r>
            <a:endParaRPr sz="1898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 Seed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update resource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delete resource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create vs. save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CRUD related resources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eager loading</a:t>
            </a:r>
            <a:endParaRPr sz="24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Test Data during development 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Factories, 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Database Seed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Faker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data - DataBase seed 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7814000" y="1485500"/>
            <a:ext cx="37524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476525" y="1307788"/>
            <a:ext cx="6810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a </a:t>
            </a:r>
            <a:r>
              <a:rPr lang="en-US" sz="2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DataBase seeder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populate the dataBase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476525" y="1926400"/>
            <a:ext cx="7618200" cy="4656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public function run()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{   	 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Course::truncate();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Level::truncate();   	 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$courseQuantity = 10;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$levelQuantity = 40;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factory(Course::class, $courseQuantity)-&gt;create();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	 factory(Level::class, $levelQuantity)-&gt;create();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98"/>
              <a:t>}</a:t>
            </a:r>
            <a:endParaRPr sz="1898"/>
          </a:p>
        </p:txBody>
      </p:sp>
      <p:cxnSp>
        <p:nvCxnSpPr>
          <p:cNvPr id="318" name="Google Shape;318;p34"/>
          <p:cNvCxnSpPr/>
          <p:nvPr/>
        </p:nvCxnSpPr>
        <p:spPr>
          <a:xfrm rot="10800000" flipH="1">
            <a:off x="4407475" y="2321375"/>
            <a:ext cx="4777800" cy="8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4"/>
          <p:cNvCxnSpPr/>
          <p:nvPr/>
        </p:nvCxnSpPr>
        <p:spPr>
          <a:xfrm rot="10800000" flipH="1">
            <a:off x="4407475" y="3756100"/>
            <a:ext cx="49785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34"/>
          <p:cNvCxnSpPr/>
          <p:nvPr/>
        </p:nvCxnSpPr>
        <p:spPr>
          <a:xfrm rot="10800000" flipH="1">
            <a:off x="8080400" y="5369550"/>
            <a:ext cx="14955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34"/>
          <p:cNvSpPr txBox="1"/>
          <p:nvPr/>
        </p:nvSpPr>
        <p:spPr>
          <a:xfrm>
            <a:off x="9185275" y="1485500"/>
            <a:ext cx="25539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every command call create new records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9443275" y="3332800"/>
            <a:ext cx="25539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records to create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9443275" y="4622400"/>
            <a:ext cx="25539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call existing factories that will populate desired tables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44" name="Google Shape;344;p3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 idx="4294967295"/>
          </p:nvPr>
        </p:nvSpPr>
        <p:spPr>
          <a:xfrm>
            <a:off x="4253025" y="1946100"/>
            <a:ext cx="35868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update resourse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605375" y="2226900"/>
            <a:ext cx="4944600" cy="2559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$flight = App\Flight::find(1);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$flight-&gt;name = 'New Flight Name';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$flight-&gt;save();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resource</a:t>
            </a:r>
            <a:endParaRPr/>
          </a:p>
        </p:txBody>
      </p:sp>
      <p:sp>
        <p:nvSpPr>
          <p:cNvPr id="173" name="Google Shape;173;p18">
            <a:hlinkClick r:id="rId3"/>
          </p:cNvPr>
          <p:cNvSpPr txBox="1"/>
          <p:nvPr/>
        </p:nvSpPr>
        <p:spPr>
          <a:xfrm>
            <a:off x="426150" y="1318075"/>
            <a:ext cx="17937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 rot="10800000" flipH="1">
            <a:off x="4895750" y="2586625"/>
            <a:ext cx="19326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8"/>
          <p:cNvCxnSpPr/>
          <p:nvPr/>
        </p:nvCxnSpPr>
        <p:spPr>
          <a:xfrm rot="10800000" flipH="1">
            <a:off x="5414850" y="3323750"/>
            <a:ext cx="19326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3482250" y="4080650"/>
            <a:ext cx="32865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18"/>
          <p:cNvSpPr txBox="1"/>
          <p:nvPr/>
        </p:nvSpPr>
        <p:spPr>
          <a:xfrm>
            <a:off x="7056200" y="2319025"/>
            <a:ext cx="3359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record from database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347450" y="3056150"/>
            <a:ext cx="33597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a property value </a:t>
            </a:r>
            <a:r>
              <a:rPr lang="en-US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/$request-&gt;input_name/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7056200" y="3896600"/>
            <a:ext cx="3359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the record in the database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delete resourse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605375" y="2226900"/>
            <a:ext cx="4944600" cy="1608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$flight = App\Flight::find(1);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$flight-&gt;delete();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resource</a:t>
            </a:r>
            <a:endParaRPr/>
          </a:p>
        </p:txBody>
      </p:sp>
      <p:sp>
        <p:nvSpPr>
          <p:cNvPr id="193" name="Google Shape;193;p20">
            <a:hlinkClick r:id="rId3"/>
          </p:cNvPr>
          <p:cNvSpPr txBox="1"/>
          <p:nvPr/>
        </p:nvSpPr>
        <p:spPr>
          <a:xfrm>
            <a:off x="426150" y="1318075"/>
            <a:ext cx="17937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0"/>
          <p:cNvCxnSpPr/>
          <p:nvPr/>
        </p:nvCxnSpPr>
        <p:spPr>
          <a:xfrm rot="10800000" flipH="1">
            <a:off x="4895750" y="2586625"/>
            <a:ext cx="19326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3591275" y="3357200"/>
            <a:ext cx="32865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20"/>
          <p:cNvSpPr txBox="1"/>
          <p:nvPr/>
        </p:nvSpPr>
        <p:spPr>
          <a:xfrm>
            <a:off x="7056200" y="2319025"/>
            <a:ext cx="3359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record from database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7175125" y="3131300"/>
            <a:ext cx="3359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delete the record in the database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697450" y="4738250"/>
            <a:ext cx="9718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b="1" i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IMPORTANT </a:t>
            </a:r>
            <a:r>
              <a:rPr lang="en-US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targeting and end-point that will delete a record, also use a form with a hidden token field.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 idx="4294967295"/>
          </p:nvPr>
        </p:nvSpPr>
        <p:spPr>
          <a:xfrm>
            <a:off x="4253025" y="2091100"/>
            <a:ext cx="3586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vs. save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605375" y="2226900"/>
            <a:ext cx="4944600" cy="1668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$hall = App\Hall::create([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    'name' =&gt; $request-&gt;hall_name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]);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vs. save</a:t>
            </a:r>
            <a:endParaRPr/>
          </a:p>
        </p:txBody>
      </p:sp>
      <p:sp>
        <p:nvSpPr>
          <p:cNvPr id="212" name="Google Shape;212;p22">
            <a:hlinkClick r:id="rId3"/>
          </p:cNvPr>
          <p:cNvSpPr txBox="1"/>
          <p:nvPr/>
        </p:nvSpPr>
        <p:spPr>
          <a:xfrm>
            <a:off x="1694675" y="4102900"/>
            <a:ext cx="2547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Documentation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5940925" y="2181100"/>
            <a:ext cx="4944600" cy="1713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$hall = new Hall();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$hall-&gt;name = $request-&gt;hall_name;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98"/>
              <a:t>$hall-&gt;save();</a:t>
            </a: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98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4" name="Google Shape;214;p22">
            <a:hlinkClick r:id="rId3"/>
          </p:cNvPr>
          <p:cNvSpPr txBox="1"/>
          <p:nvPr/>
        </p:nvSpPr>
        <p:spPr>
          <a:xfrm>
            <a:off x="7297800" y="4102900"/>
            <a:ext cx="23055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Documentation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>
            <a:hlinkClick r:id="rId6"/>
          </p:cNvPr>
          <p:cNvSpPr txBox="1"/>
          <p:nvPr/>
        </p:nvSpPr>
        <p:spPr>
          <a:xfrm>
            <a:off x="1764525" y="5138450"/>
            <a:ext cx="76107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Documentation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creation methods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>
            <a:hlinkClick r:id="rId7"/>
          </p:cNvPr>
          <p:cNvSpPr txBox="1"/>
          <p:nvPr/>
        </p:nvSpPr>
        <p:spPr>
          <a:xfrm>
            <a:off x="1764525" y="5627800"/>
            <a:ext cx="77037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Documentation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updates and examining attributes changes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CRUD 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users /with roles/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HW levels /add level to a selected course/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</Words>
  <Application>Microsoft Office PowerPoint</Application>
  <PresentationFormat>По избор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Roboto</vt:lpstr>
      <vt:lpstr>Noto Sans Symbols</vt:lpstr>
      <vt:lpstr>1_SoftUni3_1</vt:lpstr>
      <vt:lpstr>Laravel  resource controllers CRUD </vt:lpstr>
      <vt:lpstr>Презентация на PowerPoint</vt:lpstr>
      <vt:lpstr>update resourse</vt:lpstr>
      <vt:lpstr>update resource</vt:lpstr>
      <vt:lpstr>delete resourse</vt:lpstr>
      <vt:lpstr>delete resource</vt:lpstr>
      <vt:lpstr>create vs. save</vt:lpstr>
      <vt:lpstr>create vs. save</vt:lpstr>
      <vt:lpstr>Презентация на PowerPoint</vt:lpstr>
      <vt:lpstr>CRUD related resources</vt:lpstr>
      <vt:lpstr>CRUD related resources - eager loading</vt:lpstr>
      <vt:lpstr>CRUD related resources - eager loading</vt:lpstr>
      <vt:lpstr>Test Data</vt:lpstr>
      <vt:lpstr>Test data - Factories</vt:lpstr>
      <vt:lpstr>Factories</vt:lpstr>
      <vt:lpstr>Test data - Factories</vt:lpstr>
      <vt:lpstr>Test data - Factories </vt:lpstr>
      <vt:lpstr>Test data - Factories </vt:lpstr>
      <vt:lpstr>DataBase Seed</vt:lpstr>
      <vt:lpstr>Test data - DataBase seed 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resource controllers CRUD </dc:title>
  <dc:creator>Milena</dc:creator>
  <cp:lastModifiedBy>Ariel</cp:lastModifiedBy>
  <cp:revision>1</cp:revision>
  <dcterms:modified xsi:type="dcterms:W3CDTF">2020-10-25T13:11:02Z</dcterms:modified>
</cp:coreProperties>
</file>